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1" r:id="rId3"/>
    <p:sldId id="262" r:id="rId4"/>
    <p:sldId id="263" r:id="rId5"/>
    <p:sldId id="264" r:id="rId6"/>
    <p:sldId id="265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58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2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211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344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31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109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500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91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842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173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818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470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754F0-D793-413A-A289-69D93D0E38F0}" type="datetimeFigureOut">
              <a:rPr lang="en-AU" smtClean="0"/>
              <a:t>13/02/2014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683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en-AU" sz="5300" dirty="0" smtClean="0"/>
              <a:t>Internet Connection Methods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3600" dirty="0" smtClean="0"/>
              <a:t>(hopefully de-mystified)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Woodrising Neighbourhood Centre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3776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322512" cy="1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637"/>
            <a:ext cx="3028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3251200" y="666751"/>
            <a:ext cx="1254884" cy="2076450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c 10"/>
          <p:cNvSpPr/>
          <p:nvPr/>
        </p:nvSpPr>
        <p:spPr>
          <a:xfrm>
            <a:off x="1115616" y="32873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c 11"/>
          <p:cNvSpPr/>
          <p:nvPr/>
        </p:nvSpPr>
        <p:spPr>
          <a:xfrm>
            <a:off x="1572816" y="327956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/>
          <p:cNvSpPr/>
          <p:nvPr/>
        </p:nvSpPr>
        <p:spPr>
          <a:xfrm>
            <a:off x="252471" y="3265714"/>
            <a:ext cx="1294657" cy="1930400"/>
          </a:xfrm>
          <a:custGeom>
            <a:avLst/>
            <a:gdLst>
              <a:gd name="connsiteX0" fmla="*/ 1126386 w 1294657"/>
              <a:gd name="connsiteY0" fmla="*/ 0 h 1930400"/>
              <a:gd name="connsiteX1" fmla="*/ 632900 w 1294657"/>
              <a:gd name="connsiteY1" fmla="*/ 145143 h 1930400"/>
              <a:gd name="connsiteX2" fmla="*/ 632900 w 1294657"/>
              <a:gd name="connsiteY2" fmla="*/ 145143 h 1930400"/>
              <a:gd name="connsiteX3" fmla="*/ 95872 w 1294657"/>
              <a:gd name="connsiteY3" fmla="*/ 537029 h 1930400"/>
              <a:gd name="connsiteX4" fmla="*/ 110386 w 1294657"/>
              <a:gd name="connsiteY4" fmla="*/ 1364343 h 1930400"/>
              <a:gd name="connsiteX5" fmla="*/ 1198958 w 1294657"/>
              <a:gd name="connsiteY5" fmla="*/ 1712686 h 1930400"/>
              <a:gd name="connsiteX6" fmla="*/ 1169929 w 1294657"/>
              <a:gd name="connsiteY6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4657" h="1930400">
                <a:moveTo>
                  <a:pt x="1126386" y="0"/>
                </a:moveTo>
                <a:lnTo>
                  <a:pt x="632900" y="145143"/>
                </a:lnTo>
                <a:lnTo>
                  <a:pt x="632900" y="145143"/>
                </a:lnTo>
                <a:cubicBezTo>
                  <a:pt x="543395" y="210457"/>
                  <a:pt x="182958" y="333829"/>
                  <a:pt x="95872" y="537029"/>
                </a:cubicBezTo>
                <a:cubicBezTo>
                  <a:pt x="8786" y="740229"/>
                  <a:pt x="-73462" y="1168400"/>
                  <a:pt x="110386" y="1364343"/>
                </a:cubicBezTo>
                <a:cubicBezTo>
                  <a:pt x="294234" y="1560286"/>
                  <a:pt x="1022368" y="1618343"/>
                  <a:pt x="1198958" y="1712686"/>
                </a:cubicBezTo>
                <a:cubicBezTo>
                  <a:pt x="1375548" y="1807029"/>
                  <a:pt x="1272738" y="1868714"/>
                  <a:pt x="1169929" y="1930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82455" y="1717658"/>
            <a:ext cx="1169438" cy="4515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Telephone Exchange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 rot="1940122">
            <a:off x="2386626" y="485262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06055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65850" y="6250296"/>
            <a:ext cx="2162556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ADSL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476921" y="3075406"/>
            <a:ext cx="2162556" cy="9408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ADSL Wi-Fi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92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23"/>
          <p:cNvSpPr/>
          <p:nvPr/>
        </p:nvSpPr>
        <p:spPr>
          <a:xfrm rot="20523132">
            <a:off x="5007522" y="509294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/>
          <p:cNvSpPr/>
          <p:nvPr/>
        </p:nvSpPr>
        <p:spPr>
          <a:xfrm rot="16034468">
            <a:off x="6327629" y="3187799"/>
            <a:ext cx="236919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826287" y="3511457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954075" y="538531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2" y="4437112"/>
            <a:ext cx="1017888" cy="1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103350" y="6264200"/>
            <a:ext cx="2572463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Wireless 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907704" y="2816925"/>
            <a:ext cx="3825467" cy="9408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3G, 4G Wireless Broadband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Wi-Fi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7200782" y="404066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ular Callout 1"/>
          <p:cNvSpPr/>
          <p:nvPr/>
        </p:nvSpPr>
        <p:spPr>
          <a:xfrm>
            <a:off x="5857547" y="4149080"/>
            <a:ext cx="946701" cy="445169"/>
          </a:xfrm>
          <a:prstGeom prst="wedgeRectCallout">
            <a:avLst>
              <a:gd name="adj1" fmla="val 82155"/>
              <a:gd name="adj2" fmla="val 229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55927" y="65253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21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299807" y="3736762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2985896" y="2788303"/>
            <a:ext cx="2162556" cy="14426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3G, 4G</a:t>
            </a:r>
            <a:br>
              <a:rPr lang="en-AU" sz="2400" b="1" dirty="0" smtClean="0">
                <a:latin typeface="Calibri" pitchFamily="34" charset="0"/>
                <a:cs typeface="Arial" pitchFamily="34" charset="0"/>
              </a:rPr>
            </a:b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Wireless Connection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ular Callout 34"/>
          <p:cNvSpPr/>
          <p:nvPr/>
        </p:nvSpPr>
        <p:spPr>
          <a:xfrm>
            <a:off x="5766329" y="5200312"/>
            <a:ext cx="946701" cy="445169"/>
          </a:xfrm>
          <a:prstGeom prst="wedgeRectCallout">
            <a:avLst>
              <a:gd name="adj1" fmla="val -97223"/>
              <a:gd name="adj2" fmla="val -390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16416" y="64126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215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322512" cy="1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637"/>
            <a:ext cx="3028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3251200" y="666751"/>
            <a:ext cx="1254884" cy="2076450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c 10"/>
          <p:cNvSpPr/>
          <p:nvPr/>
        </p:nvSpPr>
        <p:spPr>
          <a:xfrm>
            <a:off x="1115616" y="32873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c 11"/>
          <p:cNvSpPr/>
          <p:nvPr/>
        </p:nvSpPr>
        <p:spPr>
          <a:xfrm>
            <a:off x="1572816" y="327956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/>
          <p:cNvSpPr/>
          <p:nvPr/>
        </p:nvSpPr>
        <p:spPr>
          <a:xfrm>
            <a:off x="252471" y="3265714"/>
            <a:ext cx="1294657" cy="1930400"/>
          </a:xfrm>
          <a:custGeom>
            <a:avLst/>
            <a:gdLst>
              <a:gd name="connsiteX0" fmla="*/ 1126386 w 1294657"/>
              <a:gd name="connsiteY0" fmla="*/ 0 h 1930400"/>
              <a:gd name="connsiteX1" fmla="*/ 632900 w 1294657"/>
              <a:gd name="connsiteY1" fmla="*/ 145143 h 1930400"/>
              <a:gd name="connsiteX2" fmla="*/ 632900 w 1294657"/>
              <a:gd name="connsiteY2" fmla="*/ 145143 h 1930400"/>
              <a:gd name="connsiteX3" fmla="*/ 95872 w 1294657"/>
              <a:gd name="connsiteY3" fmla="*/ 537029 h 1930400"/>
              <a:gd name="connsiteX4" fmla="*/ 110386 w 1294657"/>
              <a:gd name="connsiteY4" fmla="*/ 1364343 h 1930400"/>
              <a:gd name="connsiteX5" fmla="*/ 1198958 w 1294657"/>
              <a:gd name="connsiteY5" fmla="*/ 1712686 h 1930400"/>
              <a:gd name="connsiteX6" fmla="*/ 1169929 w 1294657"/>
              <a:gd name="connsiteY6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4657" h="1930400">
                <a:moveTo>
                  <a:pt x="1126386" y="0"/>
                </a:moveTo>
                <a:lnTo>
                  <a:pt x="632900" y="145143"/>
                </a:lnTo>
                <a:lnTo>
                  <a:pt x="632900" y="145143"/>
                </a:lnTo>
                <a:cubicBezTo>
                  <a:pt x="543395" y="210457"/>
                  <a:pt x="182958" y="333829"/>
                  <a:pt x="95872" y="537029"/>
                </a:cubicBezTo>
                <a:cubicBezTo>
                  <a:pt x="8786" y="740229"/>
                  <a:pt x="-73462" y="1168400"/>
                  <a:pt x="110386" y="1364343"/>
                </a:cubicBezTo>
                <a:cubicBezTo>
                  <a:pt x="294234" y="1560286"/>
                  <a:pt x="1022368" y="1618343"/>
                  <a:pt x="1198958" y="1712686"/>
                </a:cubicBezTo>
                <a:cubicBezTo>
                  <a:pt x="1375548" y="1807029"/>
                  <a:pt x="1272738" y="1868714"/>
                  <a:pt x="1169929" y="1930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82455" y="1717658"/>
            <a:ext cx="1169438" cy="4515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Telephone Exchange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 rot="1940122">
            <a:off x="2386626" y="485262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/>
          <p:cNvSpPr/>
          <p:nvPr/>
        </p:nvSpPr>
        <p:spPr>
          <a:xfrm rot="20523132">
            <a:off x="5007522" y="5092948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/>
          <p:cNvSpPr/>
          <p:nvPr/>
        </p:nvSpPr>
        <p:spPr>
          <a:xfrm rot="16034468">
            <a:off x="6327629" y="3187799"/>
            <a:ext cx="236919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4" y="5035342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467736" y="3388463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954075" y="538531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2" y="4437112"/>
            <a:ext cx="1017888" cy="1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060559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65850" y="6250296"/>
            <a:ext cx="2162556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ADSL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103350" y="6264200"/>
            <a:ext cx="2572463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smtClean="0">
                <a:latin typeface="Calibri" pitchFamily="34" charset="0"/>
                <a:cs typeface="Arial" pitchFamily="34" charset="0"/>
              </a:rPr>
              <a:t>Wireless  Wi-Fi Modem Router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781404" y="4437112"/>
            <a:ext cx="946701" cy="445169"/>
          </a:xfrm>
          <a:prstGeom prst="wedgeRectCallout">
            <a:avLst>
              <a:gd name="adj1" fmla="val -98757"/>
              <a:gd name="adj2" fmla="val 117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7200782" y="404066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ular Callout 35"/>
          <p:cNvSpPr/>
          <p:nvPr/>
        </p:nvSpPr>
        <p:spPr>
          <a:xfrm>
            <a:off x="5781405" y="4437112"/>
            <a:ext cx="946701" cy="445169"/>
          </a:xfrm>
          <a:prstGeom prst="wedgeRectCallout">
            <a:avLst>
              <a:gd name="adj1" fmla="val 95953"/>
              <a:gd name="adj2" fmla="val -781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41231" y="65064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9, 10</a:t>
            </a:r>
            <a:endParaRPr lang="en-AU" dirty="0"/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91538" y="668311"/>
            <a:ext cx="2162556" cy="14426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Connection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Summary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For Wi-Fi to work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u="sng" dirty="0" smtClean="0"/>
              <a:t>At the Modem</a:t>
            </a:r>
          </a:p>
          <a:p>
            <a:r>
              <a:rPr lang="en-AU" dirty="0" smtClean="0"/>
              <a:t>Modem </a:t>
            </a:r>
            <a:r>
              <a:rPr lang="en-AU" dirty="0" smtClean="0"/>
              <a:t>connected to Internet </a:t>
            </a:r>
            <a:r>
              <a:rPr lang="en-AU" dirty="0" smtClean="0"/>
              <a:t>(</a:t>
            </a:r>
            <a:r>
              <a:rPr lang="en-AU" dirty="0" smtClean="0"/>
              <a:t>know your LEDS)</a:t>
            </a:r>
          </a:p>
          <a:p>
            <a:r>
              <a:rPr lang="en-AU" dirty="0" smtClean="0"/>
              <a:t>Wi-Fi Wireless ON in the router</a:t>
            </a:r>
          </a:p>
          <a:p>
            <a:r>
              <a:rPr lang="en-AU" dirty="0" smtClean="0"/>
              <a:t>Wi-Fi router security </a:t>
            </a:r>
            <a:r>
              <a:rPr lang="en-AU" dirty="0" smtClean="0"/>
              <a:t>set (highly desirable)</a:t>
            </a:r>
            <a:endParaRPr lang="en-AU" dirty="0" smtClean="0"/>
          </a:p>
          <a:p>
            <a:pPr marL="0" indent="0">
              <a:buNone/>
            </a:pPr>
            <a:r>
              <a:rPr lang="en-AU" b="1" u="sng" dirty="0" smtClean="0"/>
              <a:t>At the tablet, smartphone, PC</a:t>
            </a:r>
            <a:endParaRPr lang="en-AU" b="1" u="sng" dirty="0" smtClean="0"/>
          </a:p>
          <a:p>
            <a:r>
              <a:rPr lang="en-AU" dirty="0" smtClean="0"/>
              <a:t>Wi-Fi Wireless ON in the tablet / phone/ PC</a:t>
            </a:r>
          </a:p>
          <a:p>
            <a:r>
              <a:rPr lang="en-AU" dirty="0" smtClean="0"/>
              <a:t>Logged onto Routers Wi-Fi signal</a:t>
            </a:r>
          </a:p>
          <a:p>
            <a:r>
              <a:rPr lang="en-AU" b="1" dirty="0" smtClean="0">
                <a:solidFill>
                  <a:srgbClr val="0070C0"/>
                </a:solidFill>
              </a:rPr>
              <a:t>An ample range of swear words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16416" y="64126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492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223" y="5007888"/>
            <a:ext cx="104515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http://cdn.arstechnica.net/wp-content/uploads/2012/08/Acer-Aspire-A5560-74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85" y="4557249"/>
            <a:ext cx="2557775" cy="191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47" y="4789015"/>
            <a:ext cx="949459" cy="199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79093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/>
          <p:cNvSpPr/>
          <p:nvPr/>
        </p:nvSpPr>
        <p:spPr>
          <a:xfrm rot="440296">
            <a:off x="2376543" y="5283266"/>
            <a:ext cx="2191657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/>
          <p:cNvSpPr/>
          <p:nvPr/>
        </p:nvSpPr>
        <p:spPr>
          <a:xfrm rot="21305457">
            <a:off x="5007008" y="5365833"/>
            <a:ext cx="2472150" cy="365427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 flipH="1">
            <a:off x="4651893" y="666750"/>
            <a:ext cx="2550264" cy="151646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54621" y="1038499"/>
            <a:ext cx="270292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 Service Provider (ISP)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 rot="18564711">
            <a:off x="4060212" y="3605972"/>
            <a:ext cx="3802055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467736" y="3388463"/>
            <a:ext cx="1008881" cy="49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G, 4G Wireless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5895454" y="5775853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963360" y="5836366"/>
            <a:ext cx="575680" cy="390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1400" dirty="0" err="1" smtClean="0">
                <a:latin typeface="Calibri" pitchFamily="34" charset="0"/>
                <a:cs typeface="Arial" pitchFamily="34" charset="0"/>
              </a:rPr>
              <a:t>WiFi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778160" y="4700389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781404" y="4437112"/>
            <a:ext cx="946701" cy="445169"/>
          </a:xfrm>
          <a:prstGeom prst="wedgeRectCallout">
            <a:avLst>
              <a:gd name="adj1" fmla="val -98757"/>
              <a:gd name="adj2" fmla="val 117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0627" y="2087009"/>
            <a:ext cx="3133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400" b="1" dirty="0" smtClean="0"/>
              <a:t>Many Smartphones </a:t>
            </a:r>
          </a:p>
          <a:p>
            <a:pPr algn="ctr"/>
            <a:r>
              <a:rPr lang="en-AU" sz="2400" b="1" dirty="0" smtClean="0"/>
              <a:t>can double as </a:t>
            </a:r>
          </a:p>
          <a:p>
            <a:pPr algn="ctr"/>
            <a:r>
              <a:rPr lang="en-AU" sz="2400" b="1" dirty="0" smtClean="0"/>
              <a:t>Internet ‘Access Points’</a:t>
            </a:r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380988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47" y="4789015"/>
            <a:ext cx="949459" cy="199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776" y="1985104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 flipH="1">
            <a:off x="4651893" y="666750"/>
            <a:ext cx="2550264" cy="2187526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52476" y="1457125"/>
            <a:ext cx="1351463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BigPond</a:t>
            </a: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ISP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7928" y="2660714"/>
            <a:ext cx="27430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400" b="1" dirty="0" smtClean="0"/>
              <a:t>Some Smartphones </a:t>
            </a:r>
          </a:p>
          <a:p>
            <a:pPr algn="ctr"/>
            <a:r>
              <a:rPr lang="en-AU" sz="2400" b="1" dirty="0" smtClean="0"/>
              <a:t>Have Dual SIM’s</a:t>
            </a:r>
            <a:endParaRPr lang="en-AU" sz="2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328">
            <a:off x="4215622" y="4700388"/>
            <a:ext cx="432741" cy="7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ular Callout 18"/>
          <p:cNvSpPr/>
          <p:nvPr/>
        </p:nvSpPr>
        <p:spPr>
          <a:xfrm>
            <a:off x="2411760" y="4988051"/>
            <a:ext cx="1190772" cy="445169"/>
          </a:xfrm>
          <a:prstGeom prst="wedgeRectCallout">
            <a:avLst>
              <a:gd name="adj1" fmla="val 109674"/>
              <a:gd name="adj2" fmla="val -64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 2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835696" y="714549"/>
            <a:ext cx="2418288" cy="2139727"/>
          </a:xfrm>
          <a:custGeom>
            <a:avLst/>
            <a:gdLst>
              <a:gd name="connsiteX0" fmla="*/ 0 w 994661"/>
              <a:gd name="connsiteY0" fmla="*/ 1538147 h 1538147"/>
              <a:gd name="connsiteX1" fmla="*/ 696686 w 994661"/>
              <a:gd name="connsiteY1" fmla="*/ 928547 h 1538147"/>
              <a:gd name="connsiteX2" fmla="*/ 972457 w 994661"/>
              <a:gd name="connsiteY2" fmla="*/ 101233 h 1538147"/>
              <a:gd name="connsiteX3" fmla="*/ 957943 w 994661"/>
              <a:gd name="connsiteY3" fmla="*/ 43176 h 153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4661" h="1538147">
                <a:moveTo>
                  <a:pt x="0" y="1538147"/>
                </a:moveTo>
                <a:cubicBezTo>
                  <a:pt x="267305" y="1353090"/>
                  <a:pt x="534610" y="1168033"/>
                  <a:pt x="696686" y="928547"/>
                </a:cubicBezTo>
                <a:cubicBezTo>
                  <a:pt x="858762" y="689061"/>
                  <a:pt x="928914" y="248795"/>
                  <a:pt x="972457" y="101233"/>
                </a:cubicBezTo>
                <a:cubicBezTo>
                  <a:pt x="1016000" y="-46329"/>
                  <a:pt x="986971" y="-1577"/>
                  <a:pt x="957943" y="43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1" name="Picture 9" descr="http://www.olinevideo.com.au/userimages/Antenna-Merbe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42620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/>
          <p:nvPr/>
        </p:nvSpPr>
        <p:spPr>
          <a:xfrm rot="1989138">
            <a:off x="1473862" y="3932995"/>
            <a:ext cx="3260207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7202157" y="3701469"/>
            <a:ext cx="1008881" cy="372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Telstra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791195" y="3800882"/>
            <a:ext cx="1008881" cy="39246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Optus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3145365" y="1424983"/>
            <a:ext cx="1126306" cy="31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Virgin ISP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67174" y="549275"/>
            <a:ext cx="1008881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Internet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601" y="411413"/>
            <a:ext cx="474730" cy="99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File:Telephone model PTT24-IMG 99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9740"/>
            <a:ext cx="1584777" cy="158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Freeform 35"/>
          <p:cNvSpPr/>
          <p:nvPr/>
        </p:nvSpPr>
        <p:spPr>
          <a:xfrm rot="5044985">
            <a:off x="375344" y="1826486"/>
            <a:ext cx="187756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/>
          <p:cNvSpPr/>
          <p:nvPr/>
        </p:nvSpPr>
        <p:spPr>
          <a:xfrm rot="6238778">
            <a:off x="7201266" y="1768480"/>
            <a:ext cx="1877568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8408">
            <a:off x="4822609" y="4643780"/>
            <a:ext cx="439339" cy="76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ular Callout 33"/>
          <p:cNvSpPr/>
          <p:nvPr/>
        </p:nvSpPr>
        <p:spPr>
          <a:xfrm>
            <a:off x="5849318" y="5019397"/>
            <a:ext cx="1190772" cy="445169"/>
          </a:xfrm>
          <a:prstGeom prst="wedgeRectCallout">
            <a:avLst>
              <a:gd name="adj1" fmla="val -96319"/>
              <a:gd name="adj2" fmla="val -31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SIM Card 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 rot="19003556">
            <a:off x="4588895" y="3816009"/>
            <a:ext cx="3303400" cy="425945"/>
          </a:xfrm>
          <a:custGeom>
            <a:avLst/>
            <a:gdLst>
              <a:gd name="connsiteX0" fmla="*/ 0 w 2191657"/>
              <a:gd name="connsiteY0" fmla="*/ 234679 h 365427"/>
              <a:gd name="connsiteX1" fmla="*/ 246743 w 2191657"/>
              <a:gd name="connsiteY1" fmla="*/ 2451 h 365427"/>
              <a:gd name="connsiteX2" fmla="*/ 406400 w 2191657"/>
              <a:gd name="connsiteY2" fmla="*/ 365308 h 365427"/>
              <a:gd name="connsiteX3" fmla="*/ 624114 w 2191657"/>
              <a:gd name="connsiteY3" fmla="*/ 45994 h 365427"/>
              <a:gd name="connsiteX4" fmla="*/ 783771 w 2191657"/>
              <a:gd name="connsiteY4" fmla="*/ 365308 h 365427"/>
              <a:gd name="connsiteX5" fmla="*/ 1001486 w 2191657"/>
              <a:gd name="connsiteY5" fmla="*/ 60508 h 365427"/>
              <a:gd name="connsiteX6" fmla="*/ 1161143 w 2191657"/>
              <a:gd name="connsiteY6" fmla="*/ 350794 h 365427"/>
              <a:gd name="connsiteX7" fmla="*/ 1364343 w 2191657"/>
              <a:gd name="connsiteY7" fmla="*/ 104051 h 365427"/>
              <a:gd name="connsiteX8" fmla="*/ 1509486 w 2191657"/>
              <a:gd name="connsiteY8" fmla="*/ 350794 h 365427"/>
              <a:gd name="connsiteX9" fmla="*/ 1756229 w 2191657"/>
              <a:gd name="connsiteY9" fmla="*/ 89537 h 365427"/>
              <a:gd name="connsiteX10" fmla="*/ 1857829 w 2191657"/>
              <a:gd name="connsiteY10" fmla="*/ 350794 h 365427"/>
              <a:gd name="connsiteX11" fmla="*/ 2061029 w 2191657"/>
              <a:gd name="connsiteY11" fmla="*/ 89537 h 365427"/>
              <a:gd name="connsiteX12" fmla="*/ 2191657 w 2191657"/>
              <a:gd name="connsiteY12" fmla="*/ 249194 h 36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1657" h="365427">
                <a:moveTo>
                  <a:pt x="0" y="234679"/>
                </a:moveTo>
                <a:cubicBezTo>
                  <a:pt x="89505" y="107679"/>
                  <a:pt x="179010" y="-19321"/>
                  <a:pt x="246743" y="2451"/>
                </a:cubicBezTo>
                <a:cubicBezTo>
                  <a:pt x="314476" y="24222"/>
                  <a:pt x="343505" y="358051"/>
                  <a:pt x="406400" y="365308"/>
                </a:cubicBezTo>
                <a:cubicBezTo>
                  <a:pt x="469295" y="372565"/>
                  <a:pt x="561219" y="45994"/>
                  <a:pt x="624114" y="45994"/>
                </a:cubicBezTo>
                <a:cubicBezTo>
                  <a:pt x="687009" y="45994"/>
                  <a:pt x="720876" y="362889"/>
                  <a:pt x="783771" y="365308"/>
                </a:cubicBezTo>
                <a:cubicBezTo>
                  <a:pt x="846666" y="367727"/>
                  <a:pt x="938591" y="62927"/>
                  <a:pt x="1001486" y="60508"/>
                </a:cubicBezTo>
                <a:cubicBezTo>
                  <a:pt x="1064381" y="58089"/>
                  <a:pt x="1100667" y="343537"/>
                  <a:pt x="1161143" y="350794"/>
                </a:cubicBezTo>
                <a:cubicBezTo>
                  <a:pt x="1221619" y="358051"/>
                  <a:pt x="1306286" y="104051"/>
                  <a:pt x="1364343" y="104051"/>
                </a:cubicBezTo>
                <a:cubicBezTo>
                  <a:pt x="1422400" y="104051"/>
                  <a:pt x="1444172" y="353213"/>
                  <a:pt x="1509486" y="350794"/>
                </a:cubicBezTo>
                <a:cubicBezTo>
                  <a:pt x="1574800" y="348375"/>
                  <a:pt x="1698172" y="89537"/>
                  <a:pt x="1756229" y="89537"/>
                </a:cubicBezTo>
                <a:cubicBezTo>
                  <a:pt x="1814286" y="89537"/>
                  <a:pt x="1807029" y="350794"/>
                  <a:pt x="1857829" y="350794"/>
                </a:cubicBezTo>
                <a:cubicBezTo>
                  <a:pt x="1908629" y="350794"/>
                  <a:pt x="2005391" y="106470"/>
                  <a:pt x="2061029" y="89537"/>
                </a:cubicBezTo>
                <a:cubicBezTo>
                  <a:pt x="2116667" y="72604"/>
                  <a:pt x="2154162" y="160899"/>
                  <a:pt x="2191657" y="249194"/>
                </a:cubicBezTo>
              </a:path>
            </a:pathLst>
          </a:cu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357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2960</TotalTime>
  <Words>207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Internet Connection Methods  (hopefully de-mystified)</vt:lpstr>
      <vt:lpstr>PowerPoint Presentation</vt:lpstr>
      <vt:lpstr>PowerPoint Presentation</vt:lpstr>
      <vt:lpstr>PowerPoint Presentation</vt:lpstr>
      <vt:lpstr>PowerPoint Presentation</vt:lpstr>
      <vt:lpstr>For Wi-Fi to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85</cp:revision>
  <dcterms:created xsi:type="dcterms:W3CDTF">2013-03-29T03:54:42Z</dcterms:created>
  <dcterms:modified xsi:type="dcterms:W3CDTF">2014-02-13T09:17:51Z</dcterms:modified>
</cp:coreProperties>
</file>